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023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930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94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7798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545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08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2966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406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60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62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0037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83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99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70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858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377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93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0629EF-19CF-4D46-8EFA-EDD3DB41E521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8713C-232F-4028-A3E9-6F078C116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5397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58939" y="87922"/>
            <a:ext cx="8791575" cy="933817"/>
          </a:xfrm>
        </p:spPr>
        <p:txBody>
          <a:bodyPr/>
          <a:lstStyle/>
          <a:p>
            <a:r>
              <a:rPr lang="en-US" dirty="0" smtClean="0"/>
              <a:t>Flooding In Ellicott city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63386" y="5042142"/>
            <a:ext cx="8791575" cy="1655762"/>
          </a:xfrm>
        </p:spPr>
        <p:txBody>
          <a:bodyPr/>
          <a:lstStyle/>
          <a:p>
            <a:pPr algn="r"/>
            <a:r>
              <a:rPr lang="en-US" dirty="0" smtClean="0"/>
              <a:t>-Emmanuel Vas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023" y="1582614"/>
            <a:ext cx="5129639" cy="28986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250" y="2293407"/>
            <a:ext cx="3848466" cy="218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699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Calculations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9100" y="1872762"/>
            <a:ext cx="7552052" cy="346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407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storage (relational model)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731" y="1988073"/>
            <a:ext cx="5258960" cy="43248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572" y="2771754"/>
            <a:ext cx="4611353" cy="256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091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855906"/>
          </a:xfrm>
        </p:spPr>
        <p:txBody>
          <a:bodyPr/>
          <a:lstStyle/>
          <a:p>
            <a:r>
              <a:rPr lang="en-US" dirty="0" smtClean="0"/>
              <a:t>Data Analysis (</a:t>
            </a:r>
            <a:r>
              <a:rPr lang="en-US" dirty="0" err="1" smtClean="0"/>
              <a:t>mysql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876424" y="1978269"/>
            <a:ext cx="8791575" cy="43434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Advantages: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Can join multiple tables in select queries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Can export results into a select query, that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Can be used to select attributes in ARCGIS.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Example: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Identify developed areas with high </a:t>
            </a:r>
            <a:r>
              <a:rPr lang="en-US" dirty="0" err="1" smtClean="0"/>
              <a:t>cn</a:t>
            </a:r>
            <a:r>
              <a:rPr lang="en-US" dirty="0" smtClean="0"/>
              <a:t> values.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5446" y="0"/>
            <a:ext cx="3685194" cy="673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26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Circled area is where</a:t>
            </a:r>
          </a:p>
          <a:p>
            <a:r>
              <a:rPr lang="en-US" dirty="0" smtClean="0"/>
              <a:t>Both floods were concentrated</a:t>
            </a:r>
          </a:p>
          <a:p>
            <a:r>
              <a:rPr lang="en-US" dirty="0" smtClean="0"/>
              <a:t>(Main St.)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116" y="236188"/>
            <a:ext cx="5941972" cy="555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726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/>
              <a:t>Ellicott City Watershed Master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6"/>
            <a:ext cx="5435234" cy="3738075"/>
          </a:xfrm>
        </p:spPr>
        <p:txBody>
          <a:bodyPr/>
          <a:lstStyle/>
          <a:p>
            <a:r>
              <a:rPr lang="en-US" dirty="0"/>
              <a:t>$140 million multi-tiered five-year </a:t>
            </a:r>
            <a:r>
              <a:rPr lang="en-US" dirty="0" smtClean="0"/>
              <a:t>plan</a:t>
            </a:r>
          </a:p>
          <a:p>
            <a:r>
              <a:rPr lang="en-US" dirty="0"/>
              <a:t>The plan includes building a tunnel requiring the removal of nine historic </a:t>
            </a:r>
            <a:r>
              <a:rPr lang="en-US" dirty="0" smtClean="0"/>
              <a:t>structures (in the identified area on Main St.)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5940" y="1652954"/>
            <a:ext cx="5679953" cy="423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690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Low elevation</a:t>
            </a:r>
          </a:p>
          <a:p>
            <a:r>
              <a:rPr lang="en-US" dirty="0" smtClean="0"/>
              <a:t>Historically </a:t>
            </a:r>
            <a:r>
              <a:rPr lang="en-US" dirty="0"/>
              <a:t>prone to </a:t>
            </a:r>
            <a:r>
              <a:rPr lang="en-US" dirty="0" smtClean="0"/>
              <a:t>flooding</a:t>
            </a:r>
            <a:endParaRPr lang="en-US" dirty="0"/>
          </a:p>
          <a:p>
            <a:r>
              <a:rPr lang="en-US" dirty="0" smtClean="0"/>
              <a:t>Constructed </a:t>
            </a:r>
            <a:r>
              <a:rPr lang="en-US" dirty="0"/>
              <a:t>to withstand 100 year </a:t>
            </a:r>
            <a:r>
              <a:rPr lang="en-US" dirty="0" smtClean="0"/>
              <a:t>floods</a:t>
            </a:r>
          </a:p>
          <a:p>
            <a:r>
              <a:rPr lang="en-US" dirty="0"/>
              <a:t>2 1000 year floods in 2016 and </a:t>
            </a:r>
            <a:r>
              <a:rPr lang="en-US" dirty="0" smtClean="0"/>
              <a:t>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707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5509" y="181586"/>
            <a:ext cx="8791575" cy="776775"/>
          </a:xfrm>
        </p:spPr>
        <p:txBody>
          <a:bodyPr/>
          <a:lstStyle/>
          <a:p>
            <a:r>
              <a:rPr lang="en-US" dirty="0" smtClean="0"/>
              <a:t>DEM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876424" y="1732085"/>
            <a:ext cx="5878391" cy="45621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DEM with </a:t>
            </a:r>
            <a:r>
              <a:rPr lang="en-US" dirty="0" err="1">
                <a:solidFill>
                  <a:schemeClr val="tx1"/>
                </a:solidFill>
              </a:rPr>
              <a:t>hillshade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effect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High elevation: white/gray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Low elevation: Dark gray/Black</a:t>
            </a: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7907459" y="244231"/>
            <a:ext cx="3921125" cy="604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176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 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Spatial Analyst: ‘Flow Direction’ tool</a:t>
            </a:r>
            <a:endParaRPr lang="en-US" dirty="0"/>
          </a:p>
          <a:p>
            <a:r>
              <a:rPr lang="en-US" dirty="0" smtClean="0"/>
              <a:t>Used to calculate flow accumulation layer.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3434" y="545247"/>
            <a:ext cx="3715063" cy="522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589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 accumulation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For </a:t>
            </a:r>
            <a:r>
              <a:rPr lang="en-IN" dirty="0"/>
              <a:t>each point on the grid, </a:t>
            </a:r>
            <a:r>
              <a:rPr lang="en-IN" dirty="0" smtClean="0"/>
              <a:t>how </a:t>
            </a:r>
            <a:r>
              <a:rPr lang="en-IN" dirty="0"/>
              <a:t>many cells </a:t>
            </a:r>
            <a:endParaRPr lang="en-IN" dirty="0" smtClean="0"/>
          </a:p>
          <a:p>
            <a:r>
              <a:rPr lang="en-IN" dirty="0" smtClean="0"/>
              <a:t>drain </a:t>
            </a:r>
            <a:r>
              <a:rPr lang="en-IN" dirty="0"/>
              <a:t>to that point?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600" y="131884"/>
            <a:ext cx="4600245" cy="649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908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catchments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‘Stream Link’ tool, to get catchments</a:t>
            </a:r>
          </a:p>
          <a:p>
            <a:r>
              <a:rPr lang="en-US" dirty="0" smtClean="0"/>
              <a:t>Each stream has its own catchment.</a:t>
            </a:r>
          </a:p>
          <a:p>
            <a:r>
              <a:rPr lang="en-US" dirty="0" smtClean="0"/>
              <a:t>Used to identify streams based on area</a:t>
            </a:r>
          </a:p>
          <a:p>
            <a:r>
              <a:rPr lang="en-US" dirty="0" smtClean="0"/>
              <a:t>Of interest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139" y="-4438"/>
            <a:ext cx="4540272" cy="673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73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 cover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Crops, forests near </a:t>
            </a:r>
          </a:p>
          <a:p>
            <a:r>
              <a:rPr lang="en-US" dirty="0" smtClean="0"/>
              <a:t>high flow accumulation </a:t>
            </a:r>
          </a:p>
          <a:p>
            <a:r>
              <a:rPr lang="en-US" dirty="0" smtClean="0"/>
              <a:t>areas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459" y="0"/>
            <a:ext cx="77935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452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Obtained from USDA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2775" y="149468"/>
            <a:ext cx="6287679" cy="647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975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CN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Urbanized areas</a:t>
            </a:r>
          </a:p>
          <a:p>
            <a:r>
              <a:rPr lang="en-US" dirty="0" smtClean="0"/>
              <a:t>Have low CN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5755" y="254978"/>
            <a:ext cx="7748995" cy="650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8963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310</TotalTime>
  <Words>220</Words>
  <Application>Microsoft Office PowerPoint</Application>
  <PresentationFormat>Widescreen</PresentationFormat>
  <Paragraphs>48</Paragraphs>
  <Slides>14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Trebuchet MS</vt:lpstr>
      <vt:lpstr>Tw Cen MT</vt:lpstr>
      <vt:lpstr>Circuit</vt:lpstr>
      <vt:lpstr>Equation.DSMT4</vt:lpstr>
      <vt:lpstr>Flooding In Ellicott city</vt:lpstr>
      <vt:lpstr>PROBLEM STATEMENT</vt:lpstr>
      <vt:lpstr>DEM</vt:lpstr>
      <vt:lpstr>Flow direction</vt:lpstr>
      <vt:lpstr>Flow accumulation</vt:lpstr>
      <vt:lpstr>catchments</vt:lpstr>
      <vt:lpstr>Land cover</vt:lpstr>
      <vt:lpstr>Soils</vt:lpstr>
      <vt:lpstr>CN values</vt:lpstr>
      <vt:lpstr>Calculations</vt:lpstr>
      <vt:lpstr>Data storage (relational model)</vt:lpstr>
      <vt:lpstr>Data Analysis (mysql)</vt:lpstr>
      <vt:lpstr>arcgis</vt:lpstr>
      <vt:lpstr>Ellicott City Watershed Master Plan</vt:lpstr>
    </vt:vector>
  </TitlesOfParts>
  <Company>Clarkson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Emmanuel S. Vas - vases</dc:creator>
  <cp:lastModifiedBy>Emmanuel S. Vas - vases</cp:lastModifiedBy>
  <cp:revision>10</cp:revision>
  <dcterms:created xsi:type="dcterms:W3CDTF">2019-12-12T23:07:01Z</dcterms:created>
  <dcterms:modified xsi:type="dcterms:W3CDTF">2019-12-13T04:17:15Z</dcterms:modified>
</cp:coreProperties>
</file>

<file path=docProps/thumbnail.jpeg>
</file>